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F912-2FDC-486E-9796-2496C023F4A4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5CF8-AE21-462A-95E5-31EDB7290B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2026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F912-2FDC-486E-9796-2496C023F4A4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5CF8-AE21-462A-95E5-31EDB7290B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7386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F912-2FDC-486E-9796-2496C023F4A4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5CF8-AE21-462A-95E5-31EDB7290B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5000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F912-2FDC-486E-9796-2496C023F4A4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5CF8-AE21-462A-95E5-31EDB7290B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4954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F912-2FDC-486E-9796-2496C023F4A4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5CF8-AE21-462A-95E5-31EDB7290B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7410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F912-2FDC-486E-9796-2496C023F4A4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5CF8-AE21-462A-95E5-31EDB7290B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3345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F912-2FDC-486E-9796-2496C023F4A4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5CF8-AE21-462A-95E5-31EDB7290B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0081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F912-2FDC-486E-9796-2496C023F4A4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5CF8-AE21-462A-95E5-31EDB7290B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2121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F912-2FDC-486E-9796-2496C023F4A4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5CF8-AE21-462A-95E5-31EDB7290B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0515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F912-2FDC-486E-9796-2496C023F4A4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5CF8-AE21-462A-95E5-31EDB7290B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4964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F912-2FDC-486E-9796-2496C023F4A4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5CF8-AE21-462A-95E5-31EDB7290B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8111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1F912-2FDC-486E-9796-2496C023F4A4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A5CF8-AE21-462A-95E5-31EDB7290B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3284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126037"/>
          </a:xfrm>
        </p:spPr>
        <p:txBody>
          <a:bodyPr anchor="ctr">
            <a:normAutofit/>
          </a:bodyPr>
          <a:lstStyle/>
          <a:p>
            <a:r>
              <a:rPr lang="en-US" sz="8000" b="1" dirty="0" smtClean="0"/>
              <a:t>How to Apply on </a:t>
            </a:r>
            <a:r>
              <a:rPr lang="en-US" sz="8000" b="1" dirty="0" err="1" smtClean="0"/>
              <a:t>HEPC</a:t>
            </a:r>
            <a:r>
              <a:rPr lang="en-US" sz="8000" b="1" smtClean="0"/>
              <a:t> Portal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1987" y="923925"/>
            <a:ext cx="10868025" cy="501015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6915955" y="5447763"/>
            <a:ext cx="1880315" cy="6181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endCxn id="5" idx="5"/>
          </p:cNvCxnSpPr>
          <p:nvPr/>
        </p:nvCxnSpPr>
        <p:spPr>
          <a:xfrm flipH="1" flipV="1">
            <a:off x="8520904" y="5975418"/>
            <a:ext cx="1060978" cy="3481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915955" y="6323527"/>
            <a:ext cx="5022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Click on this button for availing electricity service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498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0281" y="1237944"/>
            <a:ext cx="10831437" cy="4382112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9569003" y="2112135"/>
            <a:ext cx="1223493" cy="42500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928834" y="978794"/>
            <a:ext cx="3013656" cy="11333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666704" y="734096"/>
            <a:ext cx="5845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Click here to fill electricity connection form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8492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2782" y="731116"/>
            <a:ext cx="10515600" cy="4351338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en-US" sz="8000" dirty="0" smtClean="0"/>
              <a:t>Thank-You</a:t>
            </a:r>
            <a:endParaRPr lang="en-US" sz="8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266578"/>
            <a:ext cx="12192000" cy="4505148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2240924" y="4043966"/>
            <a:ext cx="2021983" cy="36060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endCxn id="12" idx="0"/>
          </p:cNvCxnSpPr>
          <p:nvPr/>
        </p:nvCxnSpPr>
        <p:spPr>
          <a:xfrm flipH="1">
            <a:off x="3251916" y="3193961"/>
            <a:ext cx="1706450" cy="8500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145110" y="2914781"/>
            <a:ext cx="4024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Click here for HEPC Registration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283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290850"/>
            <a:ext cx="12192000" cy="4276299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3915177" y="4752304"/>
            <a:ext cx="1725769" cy="33485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881093" y="4185634"/>
            <a:ext cx="1751527" cy="5666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632620" y="4000968"/>
            <a:ext cx="3232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Click here for new registration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7846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334780"/>
            <a:ext cx="12192000" cy="418844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584101" y="1334780"/>
            <a:ext cx="2034862" cy="33947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923504" y="991673"/>
            <a:ext cx="2601533" cy="3431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05342" y="798491"/>
            <a:ext cx="3593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HEPC Registration Page </a:t>
            </a:r>
            <a:r>
              <a:rPr lang="en-US" dirty="0" err="1" smtClean="0"/>
              <a:t>Url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31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0537" y="605307"/>
            <a:ext cx="11210925" cy="6205068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H="1">
            <a:off x="3928057" y="1081825"/>
            <a:ext cx="2034861" cy="3090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81860" y="862884"/>
            <a:ext cx="3876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Fill This Registration 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8127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52787" y="866775"/>
            <a:ext cx="5686425" cy="512445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7379594" y="1944710"/>
            <a:ext cx="953037" cy="4893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7379594" y="2640169"/>
            <a:ext cx="953037" cy="2575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487177" y="1700011"/>
            <a:ext cx="2678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Enter Username here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487177" y="2434107"/>
            <a:ext cx="2215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Enter Password here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6168980" y="3387144"/>
            <a:ext cx="1210614" cy="1545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379594" y="3219718"/>
            <a:ext cx="4475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Click here to login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5246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791607"/>
            <a:ext cx="12192000" cy="3274786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824248" y="4417454"/>
            <a:ext cx="1262129" cy="3219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stCxn id="8" idx="1"/>
            <a:endCxn id="5" idx="7"/>
          </p:cNvCxnSpPr>
          <p:nvPr/>
        </p:nvCxnSpPr>
        <p:spPr>
          <a:xfrm flipH="1">
            <a:off x="1901542" y="3674841"/>
            <a:ext cx="2296970" cy="7897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198512" y="3490175"/>
            <a:ext cx="6709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Click here to add new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888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2937" y="423862"/>
            <a:ext cx="10906125" cy="6010275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3734873" y="1584101"/>
            <a:ext cx="2163651" cy="463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01556" y="1339403"/>
            <a:ext cx="5409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Fill this form for create a new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6450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290936"/>
            <a:ext cx="12192000" cy="4166657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3142445" y="3065171"/>
            <a:ext cx="3129566" cy="12492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550793" y="3013656"/>
            <a:ext cx="5666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Display Project Information after creating a new project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0264462" y="4623515"/>
            <a:ext cx="953036" cy="33485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10740980" y="4958366"/>
            <a:ext cx="12879" cy="11333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950817" y="6091707"/>
            <a:ext cx="3241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Click here to see project detail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185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78</Words>
  <Application>Microsoft Office PowerPoint</Application>
  <PresentationFormat>Custom</PresentationFormat>
  <Paragraphs>15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How to Apply on HEPC Portal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Administrator</cp:lastModifiedBy>
  <cp:revision>12</cp:revision>
  <dcterms:created xsi:type="dcterms:W3CDTF">2017-10-04T09:37:52Z</dcterms:created>
  <dcterms:modified xsi:type="dcterms:W3CDTF">2017-10-09T08:42:12Z</dcterms:modified>
</cp:coreProperties>
</file>