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F912-2FDC-486E-9796-2496C023F4A4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CF8-AE21-462A-95E5-31EDB7290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202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F912-2FDC-486E-9796-2496C023F4A4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CF8-AE21-462A-95E5-31EDB7290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738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F912-2FDC-486E-9796-2496C023F4A4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CF8-AE21-462A-95E5-31EDB7290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5000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F912-2FDC-486E-9796-2496C023F4A4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CF8-AE21-462A-95E5-31EDB7290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495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F912-2FDC-486E-9796-2496C023F4A4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CF8-AE21-462A-95E5-31EDB7290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41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F912-2FDC-486E-9796-2496C023F4A4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CF8-AE21-462A-95E5-31EDB7290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345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F912-2FDC-486E-9796-2496C023F4A4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CF8-AE21-462A-95E5-31EDB7290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008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F912-2FDC-486E-9796-2496C023F4A4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CF8-AE21-462A-95E5-31EDB7290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12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F912-2FDC-486E-9796-2496C023F4A4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CF8-AE21-462A-95E5-31EDB7290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051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F912-2FDC-486E-9796-2496C023F4A4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CF8-AE21-462A-95E5-31EDB7290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496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F912-2FDC-486E-9796-2496C023F4A4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CF8-AE21-462A-95E5-31EDB7290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811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1F912-2FDC-486E-9796-2496C023F4A4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A5CF8-AE21-462A-95E5-31EDB7290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328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126037"/>
          </a:xfrm>
        </p:spPr>
        <p:txBody>
          <a:bodyPr anchor="ctr">
            <a:normAutofit/>
          </a:bodyPr>
          <a:lstStyle/>
          <a:p>
            <a:r>
              <a:rPr lang="en-US" sz="8000" b="1" dirty="0" smtClean="0"/>
              <a:t>How to Apply on </a:t>
            </a:r>
            <a:r>
              <a:rPr lang="en-US" sz="8000" b="1" dirty="0" err="1" smtClean="0"/>
              <a:t>HEPC</a:t>
            </a:r>
            <a:r>
              <a:rPr lang="en-US" sz="8000" b="1" smtClean="0"/>
              <a:t> Portal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1987" y="923925"/>
            <a:ext cx="10868025" cy="501015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915955" y="5447763"/>
            <a:ext cx="1880315" cy="6181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5" idx="5"/>
          </p:cNvCxnSpPr>
          <p:nvPr/>
        </p:nvCxnSpPr>
        <p:spPr>
          <a:xfrm flipH="1" flipV="1">
            <a:off x="8520904" y="5975418"/>
            <a:ext cx="1060978" cy="348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15955" y="6323527"/>
            <a:ext cx="5022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this button for availing electricity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49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281" y="1237944"/>
            <a:ext cx="10831437" cy="438211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9569003" y="2112135"/>
            <a:ext cx="1223493" cy="42500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928834" y="978794"/>
            <a:ext cx="3013656" cy="1133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66704" y="734096"/>
            <a:ext cx="584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to fill electricity connection form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492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782" y="731116"/>
            <a:ext cx="10515600" cy="4351338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8000" dirty="0" smtClean="0"/>
              <a:t>Thank-You</a:t>
            </a:r>
            <a:endParaRPr 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66578"/>
            <a:ext cx="12192000" cy="4505148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2240924" y="4043966"/>
            <a:ext cx="2021983" cy="3606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endCxn id="12" idx="0"/>
          </p:cNvCxnSpPr>
          <p:nvPr/>
        </p:nvCxnSpPr>
        <p:spPr>
          <a:xfrm flipH="1">
            <a:off x="3251916" y="3193961"/>
            <a:ext cx="1706450" cy="850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45110" y="2914781"/>
            <a:ext cx="4024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for HEPC Registration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83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90850"/>
            <a:ext cx="12192000" cy="427629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915177" y="4752304"/>
            <a:ext cx="1725769" cy="3348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881093" y="4185634"/>
            <a:ext cx="1751527" cy="566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632620" y="4000968"/>
            <a:ext cx="3232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for new registration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84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34780"/>
            <a:ext cx="12192000" cy="418844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584101" y="1334780"/>
            <a:ext cx="2034862" cy="33947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923504" y="991673"/>
            <a:ext cx="2601533" cy="343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05342" y="798491"/>
            <a:ext cx="3593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HEPC Registration Page </a:t>
            </a:r>
            <a:r>
              <a:rPr lang="en-US" dirty="0" err="1" smtClean="0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31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0537" y="605307"/>
            <a:ext cx="11210925" cy="620506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3928057" y="1081825"/>
            <a:ext cx="2034861" cy="309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81860" y="862884"/>
            <a:ext cx="3876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Fill This Registration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12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52787" y="866775"/>
            <a:ext cx="5686425" cy="51244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7379594" y="1944710"/>
            <a:ext cx="953037" cy="489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7379594" y="2640169"/>
            <a:ext cx="953037" cy="257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487177" y="1700011"/>
            <a:ext cx="2678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Enter Username here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87177" y="2434107"/>
            <a:ext cx="2215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Enter Password here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168980" y="3387144"/>
            <a:ext cx="1210614" cy="154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79594" y="3219718"/>
            <a:ext cx="4475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to login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246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791607"/>
            <a:ext cx="12192000" cy="327478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24248" y="4417454"/>
            <a:ext cx="1262129" cy="3219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8" idx="1"/>
            <a:endCxn id="5" idx="7"/>
          </p:cNvCxnSpPr>
          <p:nvPr/>
        </p:nvCxnSpPr>
        <p:spPr>
          <a:xfrm flipH="1">
            <a:off x="1901542" y="3674841"/>
            <a:ext cx="2296970" cy="789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198512" y="3490175"/>
            <a:ext cx="670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to add new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888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937" y="423862"/>
            <a:ext cx="10906125" cy="601027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3734873" y="1584101"/>
            <a:ext cx="2163651" cy="463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01556" y="1339403"/>
            <a:ext cx="540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Fill this form for create a new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450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90936"/>
            <a:ext cx="12192000" cy="416665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3142445" y="3065171"/>
            <a:ext cx="3129566" cy="1249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550793" y="3013656"/>
            <a:ext cx="5666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Display Project Information after creating a new project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0264462" y="4623515"/>
            <a:ext cx="953036" cy="3348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0740980" y="4958366"/>
            <a:ext cx="12879" cy="1133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950817" y="6091707"/>
            <a:ext cx="3241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here to see project detail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85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78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How to Apply on HEPC Portal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Administrator</cp:lastModifiedBy>
  <cp:revision>12</cp:revision>
  <dcterms:created xsi:type="dcterms:W3CDTF">2017-10-04T09:37:52Z</dcterms:created>
  <dcterms:modified xsi:type="dcterms:W3CDTF">2017-10-09T08:42:12Z</dcterms:modified>
</cp:coreProperties>
</file>